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6" r:id="rId3"/>
    <p:sldId id="258" r:id="rId4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3E6D"/>
    <a:srgbClr val="0720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31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C8EF-81AA-45A8-8F51-8B92B3B6A33A}" type="datetimeFigureOut">
              <a:rPr lang="pt-BR" smtClean="0"/>
              <a:t>23/12/2025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74B43-DB6C-4337-9B4B-F823E1923CF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1576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C8EF-81AA-45A8-8F51-8B92B3B6A33A}" type="datetimeFigureOut">
              <a:rPr lang="pt-BR" smtClean="0"/>
              <a:t>23/12/2025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74B43-DB6C-4337-9B4B-F823E1923CF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0386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C8EF-81AA-45A8-8F51-8B92B3B6A33A}" type="datetimeFigureOut">
              <a:rPr lang="pt-BR" smtClean="0"/>
              <a:t>23/12/2025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74B43-DB6C-4337-9B4B-F823E1923CF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0018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C8EF-81AA-45A8-8F51-8B92B3B6A33A}" type="datetimeFigureOut">
              <a:rPr lang="pt-BR" smtClean="0"/>
              <a:t>23/12/2025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74B43-DB6C-4337-9B4B-F823E1923CF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7605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C8EF-81AA-45A8-8F51-8B92B3B6A33A}" type="datetimeFigureOut">
              <a:rPr lang="pt-BR" smtClean="0"/>
              <a:t>23/12/2025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74B43-DB6C-4337-9B4B-F823E1923CF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8299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C8EF-81AA-45A8-8F51-8B92B3B6A33A}" type="datetimeFigureOut">
              <a:rPr lang="pt-BR" smtClean="0"/>
              <a:t>23/12/2025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74B43-DB6C-4337-9B4B-F823E1923CF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7584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C8EF-81AA-45A8-8F51-8B92B3B6A33A}" type="datetimeFigureOut">
              <a:rPr lang="pt-BR" smtClean="0"/>
              <a:t>23/12/2025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74B43-DB6C-4337-9B4B-F823E1923CF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155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C8EF-81AA-45A8-8F51-8B92B3B6A33A}" type="datetimeFigureOut">
              <a:rPr lang="pt-BR" smtClean="0"/>
              <a:t>23/12/2025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74B43-DB6C-4337-9B4B-F823E1923CF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2236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C8EF-81AA-45A8-8F51-8B92B3B6A33A}" type="datetimeFigureOut">
              <a:rPr lang="pt-BR" smtClean="0"/>
              <a:t>23/12/2025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74B43-DB6C-4337-9B4B-F823E1923CF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5285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C8EF-81AA-45A8-8F51-8B92B3B6A33A}" type="datetimeFigureOut">
              <a:rPr lang="pt-BR" smtClean="0"/>
              <a:t>23/12/2025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74B43-DB6C-4337-9B4B-F823E1923CF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1937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C8EF-81AA-45A8-8F51-8B92B3B6A33A}" type="datetimeFigureOut">
              <a:rPr lang="pt-BR" smtClean="0"/>
              <a:t>23/12/2025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74B43-DB6C-4337-9B4B-F823E1923CF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5240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BDC8EF-81AA-45A8-8F51-8B92B3B6A33A}" type="datetimeFigureOut">
              <a:rPr lang="pt-BR" smtClean="0"/>
              <a:t>23/12/2025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074B43-DB6C-4337-9B4B-F823E1923CF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8719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09AADD-973A-C048-730A-59F97C045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A5E4326-D174-D064-1045-DE612B0C45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pic>
        <p:nvPicPr>
          <p:cNvPr id="4" name="image5.jpg">
            <a:extLst>
              <a:ext uri="{FF2B5EF4-FFF2-40B4-BE49-F238E27FC236}">
                <a16:creationId xmlns:a16="http://schemas.microsoft.com/office/drawing/2014/main" id="{6F285C70-762D-37AC-A36B-73171A8B4042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6985" y="0"/>
            <a:ext cx="7552690" cy="10683875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4113545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1.jpg">
            <a:extLst>
              <a:ext uri="{FF2B5EF4-FFF2-40B4-BE49-F238E27FC236}">
                <a16:creationId xmlns:a16="http://schemas.microsoft.com/office/drawing/2014/main" id="{9DD2B4EA-EBE5-357E-4BFF-E3698559D5F0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3492" y="3969"/>
            <a:ext cx="7552690" cy="10683875"/>
          </a:xfrm>
          <a:prstGeom prst="rect">
            <a:avLst/>
          </a:prstGeom>
          <a:ln/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08272D6E-C22F-4805-D022-C583AD207121}"/>
              </a:ext>
            </a:extLst>
          </p:cNvPr>
          <p:cNvSpPr txBox="1"/>
          <p:nvPr/>
        </p:nvSpPr>
        <p:spPr>
          <a:xfrm>
            <a:off x="464951" y="2398134"/>
            <a:ext cx="6568549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/>
              <a:t>01</a:t>
            </a:r>
            <a:r>
              <a:rPr lang="pt-BR" sz="1400" dirty="0"/>
              <a:t> fotografia da família</a:t>
            </a:r>
            <a:br>
              <a:rPr lang="pt-BR" sz="1400" dirty="0"/>
            </a:br>
            <a:r>
              <a:rPr lang="pt-BR" sz="1400" b="1" dirty="0"/>
              <a:t>01</a:t>
            </a:r>
            <a:r>
              <a:rPr lang="pt-BR" sz="1400" dirty="0"/>
              <a:t> pasta plástica tamanho A3</a:t>
            </a:r>
            <a:br>
              <a:rPr lang="pt-BR" sz="1400" dirty="0"/>
            </a:br>
            <a:r>
              <a:rPr lang="pt-BR" sz="1400" b="1" dirty="0"/>
              <a:t>02</a:t>
            </a:r>
            <a:r>
              <a:rPr lang="pt-BR" sz="1400" dirty="0"/>
              <a:t> pacotes de folhas A3 brancas 180 g/m²</a:t>
            </a:r>
            <a:br>
              <a:rPr lang="pt-BR" sz="1400" dirty="0"/>
            </a:br>
            <a:r>
              <a:rPr lang="pt-BR" sz="1400" b="1" dirty="0"/>
              <a:t>01</a:t>
            </a:r>
            <a:r>
              <a:rPr lang="pt-BR" sz="1400" dirty="0"/>
              <a:t> pacote de folhas coloridas A3</a:t>
            </a:r>
            <a:br>
              <a:rPr lang="pt-BR" sz="1400" dirty="0"/>
            </a:br>
            <a:r>
              <a:rPr lang="pt-BR" sz="1400" b="1" dirty="0"/>
              <a:t>01</a:t>
            </a:r>
            <a:r>
              <a:rPr lang="pt-BR" sz="1400" dirty="0"/>
              <a:t> rolo pequeno de pintura</a:t>
            </a:r>
            <a:br>
              <a:rPr lang="pt-BR" sz="1400" dirty="0"/>
            </a:br>
            <a:r>
              <a:rPr lang="pt-BR" sz="1400" b="1" dirty="0"/>
              <a:t>01</a:t>
            </a:r>
            <a:r>
              <a:rPr lang="pt-BR" sz="1400" dirty="0"/>
              <a:t> pincel nº 24 chato</a:t>
            </a:r>
            <a:br>
              <a:rPr lang="pt-BR" sz="1400" dirty="0"/>
            </a:br>
            <a:r>
              <a:rPr lang="pt-BR" sz="1400" b="1" dirty="0"/>
              <a:t>01</a:t>
            </a:r>
            <a:r>
              <a:rPr lang="pt-BR" sz="1400" dirty="0"/>
              <a:t> cola glitter</a:t>
            </a:r>
            <a:br>
              <a:rPr lang="pt-BR" sz="1400" dirty="0"/>
            </a:br>
            <a:r>
              <a:rPr lang="pt-BR" sz="1400" b="1" dirty="0"/>
              <a:t>01</a:t>
            </a:r>
            <a:r>
              <a:rPr lang="pt-BR" sz="1400" dirty="0"/>
              <a:t> caixa de cola colorida (6 cores)</a:t>
            </a:r>
            <a:br>
              <a:rPr lang="pt-BR" sz="1400" dirty="0"/>
            </a:br>
            <a:r>
              <a:rPr lang="pt-BR" sz="1400" b="1" dirty="0"/>
              <a:t>02</a:t>
            </a:r>
            <a:r>
              <a:rPr lang="pt-BR" sz="1400" dirty="0"/>
              <a:t> potes de tinta guache de 500 ml</a:t>
            </a:r>
            <a:br>
              <a:rPr lang="pt-BR" sz="1400" dirty="0"/>
            </a:br>
            <a:r>
              <a:rPr lang="pt-BR" sz="1400" b="1" dirty="0"/>
              <a:t>01</a:t>
            </a:r>
            <a:r>
              <a:rPr lang="pt-BR" sz="1400" dirty="0"/>
              <a:t> avental de tecido, para usar nas atividades de pintura</a:t>
            </a:r>
            <a:br>
              <a:rPr lang="pt-BR" sz="1400" dirty="0"/>
            </a:br>
            <a:r>
              <a:rPr lang="pt-BR" sz="1400" b="1" dirty="0"/>
              <a:t>02</a:t>
            </a:r>
            <a:r>
              <a:rPr lang="pt-BR" sz="1400" dirty="0"/>
              <a:t> argilas</a:t>
            </a:r>
            <a:br>
              <a:rPr lang="pt-BR" sz="1400" dirty="0"/>
            </a:br>
            <a:r>
              <a:rPr lang="pt-BR" sz="1400" b="1" dirty="0"/>
              <a:t>01</a:t>
            </a:r>
            <a:r>
              <a:rPr lang="pt-BR" sz="1400" dirty="0"/>
              <a:t> pacote de palitos de picolé na cor cru</a:t>
            </a:r>
            <a:br>
              <a:rPr lang="pt-BR" sz="1400" dirty="0"/>
            </a:br>
            <a:r>
              <a:rPr lang="pt-BR" sz="1400" b="1" dirty="0"/>
              <a:t>01</a:t>
            </a:r>
            <a:r>
              <a:rPr lang="pt-BR" sz="1400" dirty="0"/>
              <a:t> metro de tecido algodão cru</a:t>
            </a:r>
            <a:br>
              <a:rPr lang="pt-BR" sz="1400" dirty="0"/>
            </a:br>
            <a:r>
              <a:rPr lang="pt-BR" sz="1400" b="1" dirty="0"/>
              <a:t>02</a:t>
            </a:r>
            <a:r>
              <a:rPr lang="pt-BR" sz="1400" dirty="0"/>
              <a:t> folhas de EVA</a:t>
            </a:r>
            <a:br>
              <a:rPr lang="pt-BR" sz="1400" dirty="0"/>
            </a:br>
            <a:r>
              <a:rPr lang="pt-BR" sz="1400" b="1" dirty="0"/>
              <a:t>03</a:t>
            </a:r>
            <a:r>
              <a:rPr lang="pt-BR" sz="1400" dirty="0"/>
              <a:t> rolos de papel crepom</a:t>
            </a:r>
            <a:br>
              <a:rPr lang="pt-BR" sz="1400" dirty="0"/>
            </a:br>
            <a:r>
              <a:rPr lang="pt-BR" sz="1400" b="1" dirty="0"/>
              <a:t>01</a:t>
            </a:r>
            <a:r>
              <a:rPr lang="pt-BR" sz="1400" dirty="0"/>
              <a:t> peneirinha de plástico</a:t>
            </a:r>
            <a:br>
              <a:rPr lang="pt-BR" sz="1400" dirty="0"/>
            </a:br>
            <a:r>
              <a:rPr lang="pt-BR" sz="1400" b="1" dirty="0"/>
              <a:t>01</a:t>
            </a:r>
            <a:r>
              <a:rPr lang="pt-BR" sz="1400" dirty="0"/>
              <a:t> funil de plástico</a:t>
            </a:r>
            <a:br>
              <a:rPr lang="pt-BR" sz="1400" dirty="0"/>
            </a:br>
            <a:r>
              <a:rPr lang="pt-BR" sz="1400" b="1" dirty="0"/>
              <a:t>01</a:t>
            </a:r>
            <a:r>
              <a:rPr lang="pt-BR" sz="1400" dirty="0"/>
              <a:t> colher de pau pequena</a:t>
            </a:r>
            <a:br>
              <a:rPr lang="pt-BR" sz="1400" dirty="0"/>
            </a:br>
            <a:r>
              <a:rPr lang="pt-BR" sz="1400" b="1" dirty="0"/>
              <a:t>01</a:t>
            </a:r>
            <a:r>
              <a:rPr lang="pt-BR" sz="1400" dirty="0"/>
              <a:t> pacote de prendedor de roupas grandes de madeira</a:t>
            </a:r>
            <a:br>
              <a:rPr lang="pt-BR" sz="1400" dirty="0"/>
            </a:br>
            <a:r>
              <a:rPr lang="pt-BR" sz="1400" b="1" dirty="0"/>
              <a:t>01</a:t>
            </a:r>
            <a:r>
              <a:rPr lang="pt-BR" sz="1400" dirty="0"/>
              <a:t> brinquedo, de acordo com a faixa etária</a:t>
            </a:r>
            <a:br>
              <a:rPr lang="pt-BR" sz="1400" dirty="0"/>
            </a:br>
            <a:r>
              <a:rPr lang="pt-BR" sz="1400" b="1" dirty="0"/>
              <a:t>01</a:t>
            </a:r>
            <a:r>
              <a:rPr lang="pt-BR" sz="1400" dirty="0"/>
              <a:t> livro de literatura infantil, de acordo com a faixa etária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0F941493-81B7-A68A-DA25-336A49C3BAD1}"/>
              </a:ext>
            </a:extLst>
          </p:cNvPr>
          <p:cNvSpPr txBox="1"/>
          <p:nvPr/>
        </p:nvSpPr>
        <p:spPr>
          <a:xfrm>
            <a:off x="464951" y="1465604"/>
            <a:ext cx="661669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solidFill>
                  <a:srgbClr val="3C3E6D"/>
                </a:solidFill>
                <a:latin typeface="Myanmar Text" panose="020B0502040204020203" pitchFamily="34" charset="0"/>
                <a:cs typeface="Myanmar Text" panose="020B0502040204020203" pitchFamily="34" charset="0"/>
              </a:rPr>
              <a:t>RELAÇÃO DO MATERIAL PARA O BERÇÁRIO II / 2026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A0B8579D-8FA7-E8A9-C2E6-A107C33B0574}"/>
              </a:ext>
            </a:extLst>
          </p:cNvPr>
          <p:cNvSpPr txBox="1"/>
          <p:nvPr/>
        </p:nvSpPr>
        <p:spPr>
          <a:xfrm>
            <a:off x="944959" y="1968222"/>
            <a:ext cx="566975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400" b="1" u="sng" dirty="0">
                <a:latin typeface="Myanmar Text" panose="020B0502040204020203" pitchFamily="34" charset="0"/>
                <a:cs typeface="Myanmar Text" panose="020B0502040204020203" pitchFamily="34" charset="0"/>
              </a:rPr>
              <a:t>LISTA DE MATERIAIS PEDAGÓGICOS PARA DEIXAR NA ESCOLA: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E58ECF0-03A8-A854-10B3-3131DF3C6B1B}"/>
              </a:ext>
            </a:extLst>
          </p:cNvPr>
          <p:cNvSpPr txBox="1"/>
          <p:nvPr/>
        </p:nvSpPr>
        <p:spPr>
          <a:xfrm>
            <a:off x="327300" y="7239426"/>
            <a:ext cx="644456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600" b="1" u="sng" dirty="0">
                <a:latin typeface="Myanmar Text" panose="020B0502040204020203" pitchFamily="34" charset="0"/>
                <a:cs typeface="Myanmar Text" panose="020B0502040204020203" pitchFamily="34" charset="0"/>
              </a:rPr>
              <a:t>MATERIAL PARA MANDAR DIARIAMENTE NA MOCHILA: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5D20E8D-7DC1-402A-9F85-0D61FA3FA201}"/>
              </a:ext>
            </a:extLst>
          </p:cNvPr>
          <p:cNvSpPr txBox="1"/>
          <p:nvPr/>
        </p:nvSpPr>
        <p:spPr>
          <a:xfrm>
            <a:off x="172277" y="7680489"/>
            <a:ext cx="7552689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400" dirty="0"/>
              <a:t>Lanche (conforme sugestão fornecida na reunião de pais), enviado em lancheira térmica.</a:t>
            </a:r>
            <a:br>
              <a:rPr lang="pt-BR" sz="1400" dirty="0"/>
            </a:br>
            <a:r>
              <a:rPr lang="pt-BR" sz="1400" b="1" dirty="0"/>
              <a:t>01</a:t>
            </a:r>
            <a:r>
              <a:rPr lang="pt-BR" sz="1400" dirty="0"/>
              <a:t> mamadeira identificada com o nome do aluno.</a:t>
            </a:r>
            <a:br>
              <a:rPr lang="pt-BR" sz="1400" dirty="0"/>
            </a:br>
            <a:r>
              <a:rPr lang="pt-BR" sz="1400" b="1" dirty="0"/>
              <a:t>01</a:t>
            </a:r>
            <a:r>
              <a:rPr lang="pt-BR" sz="1400" dirty="0"/>
              <a:t> garrafinha ou copo com tampa para água.</a:t>
            </a:r>
            <a:br>
              <a:rPr lang="pt-BR" sz="1400" dirty="0"/>
            </a:br>
            <a:r>
              <a:rPr lang="pt-BR" sz="1400" b="1" dirty="0"/>
              <a:t>01</a:t>
            </a:r>
            <a:r>
              <a:rPr lang="pt-BR" sz="1400" dirty="0"/>
              <a:t> par de calçados para trocar, se necessário.</a:t>
            </a:r>
          </a:p>
          <a:p>
            <a:r>
              <a:rPr lang="pt-BR" sz="1400" b="1" dirty="0"/>
              <a:t>03</a:t>
            </a:r>
            <a:r>
              <a:rPr lang="pt-BR" sz="1400" dirty="0"/>
              <a:t> trocas de roupas.</a:t>
            </a:r>
            <a:br>
              <a:rPr lang="pt-BR" sz="1400" dirty="0"/>
            </a:br>
            <a:r>
              <a:rPr lang="pt-BR" sz="1400" dirty="0"/>
              <a:t>Chupeta (bico), se usar.</a:t>
            </a:r>
            <a:br>
              <a:rPr lang="pt-BR" sz="1400" dirty="0"/>
            </a:br>
            <a:r>
              <a:rPr lang="pt-BR" sz="1400" b="1" dirty="0"/>
              <a:t>01</a:t>
            </a:r>
            <a:r>
              <a:rPr lang="pt-BR" sz="1400" dirty="0"/>
              <a:t> babador de borracha ou silicone.</a:t>
            </a:r>
          </a:p>
        </p:txBody>
      </p:sp>
    </p:spTree>
    <p:extLst>
      <p:ext uri="{BB962C8B-B14F-4D97-AF65-F5344CB8AC3E}">
        <p14:creationId xmlns:p14="http://schemas.microsoft.com/office/powerpoint/2010/main" val="2855245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1.jpg">
            <a:extLst>
              <a:ext uri="{FF2B5EF4-FFF2-40B4-BE49-F238E27FC236}">
                <a16:creationId xmlns:a16="http://schemas.microsoft.com/office/drawing/2014/main" id="{C6C839FD-8D2D-42B7-6B3A-05523A4D170D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0" y="7938"/>
            <a:ext cx="7552690" cy="10683875"/>
          </a:xfrm>
          <a:prstGeom prst="rect">
            <a:avLst/>
          </a:prstGeom>
          <a:ln/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9FC47CEE-F885-F4C1-92E6-C8D289AF91DF}"/>
              </a:ext>
            </a:extLst>
          </p:cNvPr>
          <p:cNvSpPr txBox="1"/>
          <p:nvPr/>
        </p:nvSpPr>
        <p:spPr>
          <a:xfrm>
            <a:off x="256372" y="1637979"/>
            <a:ext cx="7039946" cy="5232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pt-BR" sz="1400" b="1" u="sng" dirty="0">
                <a:latin typeface="Myanmar Text" panose="020B0502040204020203" pitchFamily="34" charset="0"/>
                <a:cs typeface="Myanmar Text" panose="020B0502040204020203" pitchFamily="34" charset="0"/>
              </a:rPr>
              <a:t>MATERIAL DE USO INDIVIDUAL PARA ALUNOS DO TURNO INVERSO E QUE</a:t>
            </a:r>
          </a:p>
          <a:p>
            <a:pPr algn="ctr"/>
            <a:r>
              <a:rPr lang="pt-BR" sz="1400" b="1" u="sng" dirty="0">
                <a:latin typeface="Myanmar Text" panose="020B0502040204020203" pitchFamily="34" charset="0"/>
                <a:cs typeface="Myanmar Text" panose="020B0502040204020203" pitchFamily="34" charset="0"/>
              </a:rPr>
              <a:t>FICARÁ NA ESCOLA: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D119B2FA-0054-6AF0-37A7-CFF42C1135A1}"/>
              </a:ext>
            </a:extLst>
          </p:cNvPr>
          <p:cNvSpPr txBox="1"/>
          <p:nvPr/>
        </p:nvSpPr>
        <p:spPr>
          <a:xfrm>
            <a:off x="256372" y="2221580"/>
            <a:ext cx="756831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600" b="1" dirty="0"/>
              <a:t>01</a:t>
            </a:r>
            <a:r>
              <a:rPr lang="pt-BR" sz="1600" dirty="0"/>
              <a:t> pacote de fraldas</a:t>
            </a:r>
            <a:br>
              <a:rPr lang="pt-BR" sz="1600" dirty="0"/>
            </a:br>
            <a:r>
              <a:rPr lang="pt-BR" sz="1600" b="1" dirty="0"/>
              <a:t>01</a:t>
            </a:r>
            <a:r>
              <a:rPr lang="pt-BR" sz="1600" dirty="0"/>
              <a:t> pomada para assaduras</a:t>
            </a:r>
            <a:br>
              <a:rPr lang="pt-BR" sz="1600" dirty="0"/>
            </a:br>
            <a:r>
              <a:rPr lang="pt-BR" sz="1600" b="1" dirty="0"/>
              <a:t>01</a:t>
            </a:r>
            <a:r>
              <a:rPr lang="pt-BR" sz="1600" dirty="0"/>
              <a:t> pacote de lenço umedecido</a:t>
            </a:r>
            <a:br>
              <a:rPr lang="pt-BR" sz="1600" dirty="0"/>
            </a:br>
            <a:r>
              <a:rPr lang="pt-BR" sz="1600" b="1" dirty="0"/>
              <a:t>01</a:t>
            </a:r>
            <a:r>
              <a:rPr lang="pt-BR" sz="1600" dirty="0"/>
              <a:t> lata de leite em pó lacrada (caso a criança tome este leite)</a:t>
            </a:r>
          </a:p>
          <a:p>
            <a:r>
              <a:rPr lang="pt-BR" sz="1600" b="1" dirty="0"/>
              <a:t>01</a:t>
            </a:r>
            <a:r>
              <a:rPr lang="pt-BR" sz="1600" dirty="0"/>
              <a:t> cobertor ou mantinha e </a:t>
            </a:r>
            <a:r>
              <a:rPr lang="pt-BR" sz="1600" b="1" dirty="0"/>
              <a:t>01</a:t>
            </a:r>
            <a:r>
              <a:rPr lang="pt-BR" sz="1600" dirty="0"/>
              <a:t> travesseiro (ambos irão nas sextas-feiras para casa para higienização)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ABB34E6-0E5D-448F-0B77-E3DE51F11CB3}"/>
              </a:ext>
            </a:extLst>
          </p:cNvPr>
          <p:cNvSpPr txBox="1"/>
          <p:nvPr/>
        </p:nvSpPr>
        <p:spPr>
          <a:xfrm>
            <a:off x="256372" y="8470233"/>
            <a:ext cx="703994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chemeClr val="tx2"/>
                </a:solidFill>
                <a:latin typeface="Aptos Narrow" panose="020B0004020202020204" pitchFamily="34" charset="0"/>
              </a:rPr>
              <a:t>* O material deverá estar identificado com o nome do aluno e deverá ser</a:t>
            </a:r>
          </a:p>
          <a:p>
            <a:r>
              <a:rPr lang="pt-BR" b="1" dirty="0">
                <a:solidFill>
                  <a:schemeClr val="tx2"/>
                </a:solidFill>
                <a:latin typeface="Aptos Narrow" panose="020B0004020202020204" pitchFamily="34" charset="0"/>
              </a:rPr>
              <a:t>entregue para a professora no dia 11/02/26, na reunião de pais.</a:t>
            </a:r>
          </a:p>
        </p:txBody>
      </p:sp>
    </p:spTree>
    <p:extLst>
      <p:ext uri="{BB962C8B-B14F-4D97-AF65-F5344CB8AC3E}">
        <p14:creationId xmlns:p14="http://schemas.microsoft.com/office/powerpoint/2010/main" val="19848577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Lista de Materiais ND BERÇÁRIO I </Template>
  <TotalTime>3</TotalTime>
  <Words>337</Words>
  <Application>Microsoft Office PowerPoint</Application>
  <PresentationFormat>Personalizar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Aptos Narrow</vt:lpstr>
      <vt:lpstr>Arial</vt:lpstr>
      <vt:lpstr>Myanmar Text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Marketing3</dc:creator>
  <cp:lastModifiedBy>Marketing3</cp:lastModifiedBy>
  <cp:revision>1</cp:revision>
  <dcterms:created xsi:type="dcterms:W3CDTF">2025-12-23T14:10:09Z</dcterms:created>
  <dcterms:modified xsi:type="dcterms:W3CDTF">2025-12-23T14:14:02Z</dcterms:modified>
</cp:coreProperties>
</file>